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6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9E3C7-65C6-4B89-BB0D-2741C29C0141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82FC7-7316-4BD6-8E48-3BBEA6CB55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710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4DD95-48CD-458E-B2AD-05E0FE1FC04A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627C-145A-4765-8B2B-6052A6534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4DD95-48CD-458E-B2AD-05E0FE1FC04A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627C-145A-4765-8B2B-6052A6534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4DD95-48CD-458E-B2AD-05E0FE1FC04A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627C-145A-4765-8B2B-6052A6534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4DD95-48CD-458E-B2AD-05E0FE1FC04A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627C-145A-4765-8B2B-6052A6534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4DD95-48CD-458E-B2AD-05E0FE1FC04A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627C-145A-4765-8B2B-6052A6534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4DD95-48CD-458E-B2AD-05E0FE1FC04A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627C-145A-4765-8B2B-6052A6534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4DD95-48CD-458E-B2AD-05E0FE1FC04A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627C-145A-4765-8B2B-6052A6534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4DD95-48CD-458E-B2AD-05E0FE1FC04A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627C-145A-4765-8B2B-6052A6534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4DD95-48CD-458E-B2AD-05E0FE1FC04A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627C-145A-4765-8B2B-6052A6534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4DD95-48CD-458E-B2AD-05E0FE1FC04A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627C-145A-4765-8B2B-6052A6534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4DD95-48CD-458E-B2AD-05E0FE1FC04A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627C-145A-4765-8B2B-6052A6534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504DD95-48CD-458E-B2AD-05E0FE1FC04A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CCA627C-145A-4765-8B2B-6052A6534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323528" y="2492896"/>
            <a:ext cx="8183880" cy="4187952"/>
          </a:xfrm>
        </p:spPr>
        <p:txBody>
          <a:bodyPr>
            <a:noAutofit/>
          </a:bodyPr>
          <a:lstStyle/>
          <a:p>
            <a:pPr algn="ctr"/>
            <a:r>
              <a:rPr lang="uk-UA" sz="1600" b="1" dirty="0" smtClean="0"/>
              <a:t>Чуприни </a:t>
            </a:r>
            <a:r>
              <a:rPr lang="uk-UA" sz="1600" b="1" dirty="0" smtClean="0"/>
              <a:t>В.Є., </a:t>
            </a:r>
            <a:r>
              <a:rPr lang="uk-UA" sz="1600" b="1" dirty="0" smtClean="0"/>
              <a:t>викладача </a:t>
            </a:r>
            <a:r>
              <a:rPr lang="uk-UA" sz="1600" b="1" dirty="0" smtClean="0"/>
              <a:t>секції інформатизації та дистанційної освіти</a:t>
            </a:r>
          </a:p>
          <a:p>
            <a:pPr algn="ctr"/>
            <a:endParaRPr lang="uk-UA" sz="1600" b="1" dirty="0" smtClean="0"/>
          </a:p>
          <a:p>
            <a:pPr algn="ctr"/>
            <a:r>
              <a:rPr lang="uk-UA" sz="1600" b="1" dirty="0" smtClean="0"/>
              <a:t>Харківської академії неперервної освіти</a:t>
            </a:r>
          </a:p>
          <a:p>
            <a:pPr algn="ctr"/>
            <a:endParaRPr lang="uk-UA" sz="1600" b="1" dirty="0"/>
          </a:p>
          <a:p>
            <a:pPr algn="ctr"/>
            <a:r>
              <a:rPr lang="uk-UA" sz="1600" b="1" dirty="0" smtClean="0"/>
              <a:t>Харків</a:t>
            </a:r>
          </a:p>
          <a:p>
            <a:pPr algn="ctr"/>
            <a:endParaRPr lang="uk-UA" sz="1600" b="1" dirty="0" smtClean="0"/>
          </a:p>
          <a:p>
            <a:pPr algn="ctr"/>
            <a:r>
              <a:rPr lang="uk-UA" sz="1600" b="1" dirty="0" smtClean="0"/>
              <a:t>2012  </a:t>
            </a:r>
            <a:endParaRPr lang="ru-RU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836712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За матеріалами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88032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effectLst/>
              </a:rPr>
              <a:t>Пам</a:t>
            </a:r>
            <a:r>
              <a:rPr lang="en-US" dirty="0" smtClean="0">
                <a:effectLst/>
              </a:rPr>
              <a:t>’</a:t>
            </a:r>
            <a:r>
              <a:rPr lang="ru-RU" dirty="0" smtClean="0">
                <a:effectLst/>
              </a:rPr>
              <a:t>ять </a:t>
            </a:r>
            <a:r>
              <a:rPr lang="ru-RU" dirty="0">
                <a:effectLst/>
              </a:rPr>
              <a:t>на </a:t>
            </a:r>
            <a:r>
              <a:rPr lang="uk-UA" dirty="0" smtClean="0">
                <a:effectLst/>
              </a:rPr>
              <a:t>століття</a:t>
            </a:r>
            <a:r>
              <a:rPr lang="ru-RU" dirty="0" smtClean="0">
                <a:effectLst/>
              </a:rPr>
              <a:t>: </a:t>
            </a:r>
            <a:r>
              <a:rPr lang="ru-RU" dirty="0" err="1" smtClean="0">
                <a:effectLst/>
              </a:rPr>
              <a:t>тисячолітній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накопичувач</a:t>
            </a:r>
            <a:r>
              <a:rPr lang="en-US" dirty="0" smtClean="0">
                <a:effectLst/>
              </a:rPr>
              <a:t>!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755576" y="3573016"/>
            <a:ext cx="7772400" cy="2592288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Розглянемо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прикладів</a:t>
            </a:r>
            <a:r>
              <a:rPr lang="ru-RU" dirty="0" smtClean="0"/>
              <a:t>. </a:t>
            </a:r>
            <a:r>
              <a:rPr lang="ru-RU" b="1" dirty="0" err="1"/>
              <a:t>Питання</a:t>
            </a:r>
            <a:r>
              <a:rPr lang="ru-RU" b="1" dirty="0"/>
              <a:t> </a:t>
            </a:r>
            <a:r>
              <a:rPr lang="ru-RU" b="1" dirty="0" err="1" smtClean="0"/>
              <a:t>зберігання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 є </a:t>
            </a:r>
            <a:r>
              <a:rPr lang="ru-RU" b="1" dirty="0" err="1"/>
              <a:t>важливим</a:t>
            </a:r>
            <a:r>
              <a:rPr lang="ru-RU" b="1" dirty="0"/>
              <a:t> </a:t>
            </a:r>
            <a:r>
              <a:rPr lang="ru-RU" b="1" dirty="0" err="1"/>
              <a:t>елементом</a:t>
            </a:r>
            <a:r>
              <a:rPr lang="ru-RU" b="1" dirty="0"/>
              <a:t> </a:t>
            </a:r>
            <a:r>
              <a:rPr lang="ru-RU" b="1" dirty="0" err="1"/>
              <a:t>загальої</a:t>
            </a:r>
            <a:r>
              <a:rPr lang="ru-RU" b="1" dirty="0"/>
              <a:t> ІТ </a:t>
            </a:r>
            <a:r>
              <a:rPr lang="ru-RU" b="1" dirty="0" err="1"/>
              <a:t>культури</a:t>
            </a:r>
            <a:r>
              <a:rPr lang="ru-RU" b="1" dirty="0"/>
              <a:t>. </a:t>
            </a:r>
            <a:endParaRPr lang="ru-RU" b="1" dirty="0" smtClean="0"/>
          </a:p>
          <a:p>
            <a:pPr algn="just"/>
            <a:r>
              <a:rPr lang="ru-RU" dirty="0"/>
              <a:t>	</a:t>
            </a:r>
            <a:r>
              <a:rPr lang="ru-RU" dirty="0" smtClean="0"/>
              <a:t>До </a:t>
            </a:r>
            <a:r>
              <a:rPr lang="ru-RU" dirty="0" err="1" smtClean="0"/>
              <a:t>сьогоднішнього</a:t>
            </a:r>
            <a:r>
              <a:rPr lang="ru-RU" dirty="0" smtClean="0"/>
              <a:t> часу ми </a:t>
            </a:r>
            <a:r>
              <a:rPr lang="ru-RU" dirty="0" err="1" smtClean="0"/>
              <a:t>зберігали</a:t>
            </a:r>
            <a:r>
              <a:rPr lang="ru-RU" dirty="0" smtClean="0"/>
              <a:t> </a:t>
            </a:r>
            <a:r>
              <a:rPr lang="ru-RU" dirty="0" err="1" smtClean="0"/>
              <a:t>найважливіші</a:t>
            </a:r>
            <a:r>
              <a:rPr lang="ru-RU" dirty="0" smtClean="0"/>
              <a:t> </a:t>
            </a:r>
            <a:r>
              <a:rPr lang="ru-RU" dirty="0" err="1" smtClean="0"/>
              <a:t>файли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на </a:t>
            </a:r>
            <a:r>
              <a:rPr lang="ru-RU" dirty="0" err="1" smtClean="0"/>
              <a:t>вінчестерах</a:t>
            </a:r>
            <a:r>
              <a:rPr lang="ru-RU" dirty="0" smtClean="0"/>
              <a:t> , </a:t>
            </a:r>
            <a:r>
              <a:rPr lang="en-US" dirty="0" smtClean="0"/>
              <a:t>SSD </a:t>
            </a:r>
            <a:r>
              <a:rPr lang="ru-RU" dirty="0" smtClean="0"/>
              <a:t>та </a:t>
            </a:r>
            <a:r>
              <a:rPr lang="ru-RU" dirty="0"/>
              <a:t>DVD, </a:t>
            </a:r>
            <a:r>
              <a:rPr lang="ru-RU" dirty="0" smtClean="0"/>
              <a:t>на </a:t>
            </a:r>
            <a:r>
              <a:rPr lang="ru-RU" dirty="0" err="1" smtClean="0"/>
              <a:t>яких</a:t>
            </a:r>
            <a:r>
              <a:rPr lang="ru-RU" dirty="0" smtClean="0"/>
              <a:t> строк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появі</a:t>
            </a:r>
            <a:r>
              <a:rPr lang="ru-RU" dirty="0" smtClean="0"/>
              <a:t> </a:t>
            </a:r>
            <a:r>
              <a:rPr lang="ru-RU" dirty="0" err="1" smtClean="0"/>
              <a:t>новітніх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є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надійні</a:t>
            </a:r>
            <a:r>
              <a:rPr lang="ru-RU" dirty="0" smtClean="0"/>
              <a:t> </a:t>
            </a:r>
            <a:r>
              <a:rPr lang="ru-RU" dirty="0" err="1" smtClean="0"/>
              <a:t>цифрові</a:t>
            </a:r>
            <a:r>
              <a:rPr lang="ru-RU" dirty="0" smtClean="0"/>
              <a:t> </a:t>
            </a:r>
            <a:r>
              <a:rPr lang="ru-RU" dirty="0" err="1" smtClean="0"/>
              <a:t>носії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7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2514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/>
              <a:t>Інформаційний бум! </a:t>
            </a:r>
            <a:r>
              <a:rPr lang="uk-UA" sz="2400" smtClean="0"/>
              <a:t>Як зберегти </a:t>
            </a:r>
            <a:r>
              <a:rPr lang="uk-UA" sz="2400" dirty="0" smtClean="0"/>
              <a:t>інформацію для наступних поколінь?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/>
              <a:t>Тільки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/>
              <a:t>2012 </a:t>
            </a:r>
            <a:r>
              <a:rPr lang="ru-RU" dirty="0" smtClean="0"/>
              <a:t>року </a:t>
            </a:r>
            <a:r>
              <a:rPr lang="ru-RU" dirty="0" err="1" smtClean="0"/>
              <a:t>людство</a:t>
            </a:r>
            <a:r>
              <a:rPr lang="ru-RU" dirty="0" smtClean="0"/>
              <a:t>  </a:t>
            </a:r>
            <a:r>
              <a:rPr lang="ru-RU" dirty="0" err="1" smtClean="0"/>
              <a:t>накопичить</a:t>
            </a:r>
            <a:r>
              <a:rPr lang="ru-RU" dirty="0" smtClean="0"/>
              <a:t> 25*10</a:t>
            </a:r>
            <a:r>
              <a:rPr lang="ru-RU" baseline="30000" dirty="0" smtClean="0"/>
              <a:t>20 </a:t>
            </a:r>
            <a:r>
              <a:rPr lang="ru-RU" dirty="0" smtClean="0"/>
              <a:t>байт </a:t>
            </a:r>
            <a:r>
              <a:rPr lang="ru-RU" dirty="0"/>
              <a:t>(2500 экзабайт) </a:t>
            </a:r>
            <a:r>
              <a:rPr lang="ru-RU" dirty="0" err="1" smtClean="0"/>
              <a:t>різної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в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 книг, картин, </a:t>
            </a:r>
            <a:r>
              <a:rPr lang="ru-RU" dirty="0" err="1" smtClean="0"/>
              <a:t>муз</a:t>
            </a:r>
            <a:r>
              <a:rPr lang="ru-RU" dirty="0" err="1"/>
              <a:t>и</a:t>
            </a:r>
            <a:r>
              <a:rPr lang="ru-RU" dirty="0" err="1" smtClean="0"/>
              <a:t>ки</a:t>
            </a:r>
            <a:r>
              <a:rPr lang="ru-RU" dirty="0" smtClean="0"/>
              <a:t>, </a:t>
            </a:r>
            <a:r>
              <a:rPr lang="ru-RU" dirty="0" err="1" smtClean="0"/>
              <a:t>фільмів</a:t>
            </a:r>
            <a:r>
              <a:rPr lang="ru-RU" dirty="0" smtClean="0"/>
              <a:t> , </a:t>
            </a:r>
            <a:r>
              <a:rPr lang="ru-RU" dirty="0" err="1" smtClean="0"/>
              <a:t>креслень</a:t>
            </a:r>
            <a:r>
              <a:rPr lang="ru-RU" dirty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</a:t>
            </a:r>
            <a:r>
              <a:rPr lang="uk-UA" dirty="0" smtClean="0"/>
              <a:t>надійне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 smtClean="0"/>
              <a:t>поколінь</a:t>
            </a:r>
            <a:r>
              <a:rPr lang="ru-RU" dirty="0" smtClean="0"/>
              <a:t> як у </a:t>
            </a:r>
            <a:r>
              <a:rPr lang="ru-RU" dirty="0" err="1" smtClean="0"/>
              <a:t>окремих</a:t>
            </a:r>
            <a:r>
              <a:rPr lang="ru-RU" dirty="0" smtClean="0"/>
              <a:t> людей так і у </a:t>
            </a:r>
            <a:r>
              <a:rPr lang="ru-RU" dirty="0" err="1" smtClean="0"/>
              <a:t>суспільств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і завтра для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 smtClean="0"/>
              <a:t>університети</a:t>
            </a:r>
            <a:r>
              <a:rPr lang="ru-RU" dirty="0" smtClean="0"/>
              <a:t>, </a:t>
            </a:r>
            <a:r>
              <a:rPr lang="ru-RU" dirty="0" err="1" smtClean="0"/>
              <a:t>бібліотеки</a:t>
            </a:r>
            <a:r>
              <a:rPr lang="ru-RU" dirty="0" smtClean="0"/>
              <a:t>, </a:t>
            </a:r>
            <a:r>
              <a:rPr lang="ru-RU" dirty="0" err="1" smtClean="0"/>
              <a:t>музеї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, </a:t>
            </a:r>
            <a:r>
              <a:rPr lang="ru-RU" dirty="0" err="1" smtClean="0"/>
              <a:t>окремий</a:t>
            </a:r>
            <a:r>
              <a:rPr lang="ru-RU" dirty="0" smtClean="0"/>
              <a:t>  </a:t>
            </a:r>
            <a:r>
              <a:rPr lang="ru-RU" dirty="0" err="1" smtClean="0"/>
              <a:t>освіченний</a:t>
            </a:r>
            <a:r>
              <a:rPr lang="ru-RU" dirty="0" smtClean="0"/>
              <a:t> </a:t>
            </a:r>
            <a:r>
              <a:rPr lang="ru-RU" dirty="0" err="1" smtClean="0"/>
              <a:t>учень</a:t>
            </a:r>
            <a:r>
              <a:rPr lang="ru-RU" dirty="0" smtClean="0"/>
              <a:t>, студент, </a:t>
            </a:r>
            <a:r>
              <a:rPr lang="ru-RU" dirty="0" err="1" smtClean="0"/>
              <a:t>спеціаліст</a:t>
            </a:r>
            <a:r>
              <a:rPr lang="ru-RU" dirty="0" smtClean="0"/>
              <a:t> …?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3957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Сьогодні</a:t>
            </a:r>
            <a:r>
              <a:rPr lang="ru-RU" sz="2400" dirty="0" smtClean="0"/>
              <a:t> є </a:t>
            </a:r>
            <a:r>
              <a:rPr lang="ru-RU" sz="2400" dirty="0" err="1" smtClean="0"/>
              <a:t>декілька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способів</a:t>
            </a:r>
            <a:r>
              <a:rPr lang="ru-RU" sz="2400" dirty="0" smtClean="0"/>
              <a:t> </a:t>
            </a:r>
            <a:r>
              <a:rPr lang="ru-RU" sz="2400" dirty="0" err="1" smtClean="0"/>
              <a:t>довготривалого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збереження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цифрової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інформації</a:t>
            </a:r>
            <a:r>
              <a:rPr lang="ru-RU" sz="2400" dirty="0" smtClean="0"/>
              <a:t>:</a:t>
            </a:r>
          </a:p>
          <a:p>
            <a:r>
              <a:rPr lang="en-US" sz="2400" b="1" dirty="0" smtClean="0"/>
              <a:t>USB Flash </a:t>
            </a:r>
            <a:r>
              <a:rPr lang="ru-RU" sz="2400" b="1" dirty="0" err="1" smtClean="0"/>
              <a:t>Memory</a:t>
            </a:r>
            <a:r>
              <a:rPr lang="ru-RU" sz="2400" b="1" dirty="0" smtClean="0"/>
              <a:t> </a:t>
            </a:r>
            <a:r>
              <a:rPr lang="ru-RU" sz="2400" b="1" dirty="0" err="1"/>
              <a:t>Vault</a:t>
            </a:r>
            <a:r>
              <a:rPr lang="ru-RU" sz="2400" b="1" dirty="0"/>
              <a:t> – </a:t>
            </a:r>
            <a:r>
              <a:rPr lang="ru-RU" sz="2400" dirty="0"/>
              <a:t>100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гарантії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температурі</a:t>
            </a:r>
            <a:r>
              <a:rPr lang="ru-RU" sz="2400" dirty="0" smtClean="0"/>
              <a:t> 40</a:t>
            </a:r>
            <a:r>
              <a:rPr lang="ru-RU" sz="2400" baseline="30000" dirty="0" smtClean="0"/>
              <a:t>0</a:t>
            </a:r>
            <a:r>
              <a:rPr lang="ru-RU" sz="2400" dirty="0" smtClean="0"/>
              <a:t> С, 1300</a:t>
            </a:r>
            <a:r>
              <a:rPr lang="de-DE" sz="2400" dirty="0" smtClean="0"/>
              <a:t>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</a:t>
            </a:r>
            <a:r>
              <a:rPr lang="ru-RU" sz="2400" dirty="0" err="1"/>
              <a:t>гарантії</a:t>
            </a:r>
            <a:r>
              <a:rPr lang="ru-RU" sz="2400" dirty="0"/>
              <a:t> при </a:t>
            </a:r>
            <a:r>
              <a:rPr lang="ru-RU" sz="2400" dirty="0" err="1"/>
              <a:t>температурі</a:t>
            </a:r>
            <a:r>
              <a:rPr lang="ru-RU" sz="2400" dirty="0"/>
              <a:t> </a:t>
            </a:r>
            <a:r>
              <a:rPr lang="ru-RU" sz="2400" dirty="0" smtClean="0"/>
              <a:t>20</a:t>
            </a:r>
            <a:r>
              <a:rPr lang="ru-RU" sz="2400" baseline="30000" dirty="0" smtClean="0"/>
              <a:t>0  </a:t>
            </a:r>
            <a:r>
              <a:rPr lang="ru-RU" sz="2400" dirty="0"/>
              <a:t>С</a:t>
            </a:r>
            <a:r>
              <a:rPr lang="ru-RU" sz="2400" baseline="30000" dirty="0" smtClean="0"/>
              <a:t> </a:t>
            </a:r>
            <a:r>
              <a:rPr lang="en-US" sz="2400" dirty="0" smtClean="0"/>
              <a:t>,</a:t>
            </a:r>
            <a:r>
              <a:rPr lang="ru-RU" sz="2400" dirty="0" smtClean="0"/>
              <a:t> </a:t>
            </a:r>
            <a:r>
              <a:rPr lang="ru-RU" sz="2400" dirty="0" err="1" smtClean="0"/>
              <a:t>обєм</a:t>
            </a:r>
            <a:r>
              <a:rPr lang="ru-RU" sz="2400" dirty="0" smtClean="0"/>
              <a:t> 8</a:t>
            </a:r>
            <a:r>
              <a:rPr lang="en-US" sz="2400" dirty="0" smtClean="0"/>
              <a:t> Gb</a:t>
            </a:r>
            <a:r>
              <a:rPr lang="uk-UA" sz="2400" dirty="0" smtClean="0"/>
              <a:t>,</a:t>
            </a:r>
            <a:r>
              <a:rPr lang="ru-RU" sz="2400" dirty="0" smtClean="0"/>
              <a:t> 16</a:t>
            </a:r>
            <a:r>
              <a:rPr lang="en-US" sz="2400" dirty="0" smtClean="0"/>
              <a:t> Gb;</a:t>
            </a:r>
            <a:r>
              <a:rPr lang="ru-RU" sz="2400" dirty="0" smtClean="0"/>
              <a:t> </a:t>
            </a:r>
            <a:endParaRPr lang="ru-RU" sz="2400" dirty="0"/>
          </a:p>
          <a:p>
            <a:r>
              <a:rPr lang="uk-UA" sz="2400" dirty="0"/>
              <a:t>І</a:t>
            </a:r>
            <a:r>
              <a:rPr lang="ru-RU" sz="2400" dirty="0" err="1" smtClean="0"/>
              <a:t>нформацію</a:t>
            </a:r>
            <a:r>
              <a:rPr lang="ru-RU" sz="2400" dirty="0" smtClean="0"/>
              <a:t> можно </a:t>
            </a:r>
            <a:r>
              <a:rPr lang="ru-RU" sz="2400" dirty="0" err="1" smtClean="0"/>
              <a:t>записати</a:t>
            </a:r>
            <a:r>
              <a:rPr lang="ru-RU" sz="2400" dirty="0" smtClean="0"/>
              <a:t> </a:t>
            </a:r>
            <a:r>
              <a:rPr lang="ru-RU" sz="2400" dirty="0"/>
              <a:t>на </a:t>
            </a:r>
            <a:r>
              <a:rPr lang="ru-RU" sz="2400" b="1" dirty="0" smtClean="0"/>
              <a:t>диск з </a:t>
            </a:r>
            <a:r>
              <a:rPr lang="ru-RU" sz="2400" b="1" dirty="0" err="1" smtClean="0"/>
              <a:t>спеціального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скла</a:t>
            </a:r>
            <a:r>
              <a:rPr lang="ru-RU" sz="2400" dirty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здатен</a:t>
            </a:r>
            <a:r>
              <a:rPr lang="ru-RU" sz="2400" dirty="0" smtClean="0"/>
              <a:t> </a:t>
            </a:r>
            <a:r>
              <a:rPr lang="ru-RU" sz="2400" dirty="0" err="1" smtClean="0"/>
              <a:t>зберігати</a:t>
            </a:r>
            <a:r>
              <a:rPr lang="ru-RU" sz="2400" dirty="0" smtClean="0"/>
              <a:t>  </a:t>
            </a:r>
            <a:r>
              <a:rPr lang="ru-RU" sz="2400" dirty="0" err="1" smtClean="0"/>
              <a:t>записане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протягом</a:t>
            </a:r>
            <a:r>
              <a:rPr lang="ru-RU" sz="2400" dirty="0" smtClean="0"/>
              <a:t> 1000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, як на  </a:t>
            </a:r>
            <a:r>
              <a:rPr lang="ru-RU" sz="2400" dirty="0" err="1" smtClean="0"/>
              <a:t>Землі</a:t>
            </a:r>
            <a:r>
              <a:rPr lang="ru-RU" sz="2400" dirty="0" smtClean="0"/>
              <a:t>, так і </a:t>
            </a:r>
            <a:r>
              <a:rPr lang="ru-RU" sz="2400" dirty="0"/>
              <a:t>в </a:t>
            </a:r>
            <a:r>
              <a:rPr lang="ru-RU" sz="2400" dirty="0" err="1" smtClean="0"/>
              <a:t>космосі</a:t>
            </a:r>
            <a:r>
              <a:rPr lang="ru-RU" sz="2400" dirty="0" smtClean="0"/>
              <a:t>;</a:t>
            </a:r>
          </a:p>
          <a:p>
            <a:r>
              <a:rPr lang="ru-RU" sz="2400" b="1" dirty="0" err="1" smtClean="0"/>
              <a:t>Кам</a:t>
            </a:r>
            <a:r>
              <a:rPr lang="en-US" sz="2400" b="1" dirty="0" smtClean="0"/>
              <a:t>’</a:t>
            </a:r>
            <a:r>
              <a:rPr lang="ru-RU" sz="2400" b="1" dirty="0" err="1" smtClean="0"/>
              <a:t>яний</a:t>
            </a:r>
            <a:r>
              <a:rPr lang="ru-RU" sz="2400" b="1" dirty="0" smtClean="0"/>
              <a:t> диск</a:t>
            </a:r>
            <a:r>
              <a:rPr lang="en-US" sz="2400" b="1" dirty="0" smtClean="0"/>
              <a:t>:</a:t>
            </a:r>
            <a:r>
              <a:rPr lang="uk-UA" sz="2400" b="1" dirty="0" smtClean="0"/>
              <a:t> </a:t>
            </a:r>
            <a:r>
              <a:rPr lang="ru-RU" sz="2400" b="1" dirty="0" smtClean="0"/>
              <a:t>M-</a:t>
            </a:r>
            <a:r>
              <a:rPr lang="ru-RU" sz="2400" b="1" dirty="0" err="1" smtClean="0"/>
              <a:t>Disc</a:t>
            </a:r>
            <a:r>
              <a:rPr lang="ru-RU" sz="2400" b="1" dirty="0" smtClean="0"/>
              <a:t>. </a:t>
            </a:r>
            <a:r>
              <a:rPr lang="ru-RU" sz="2400" dirty="0" smtClean="0"/>
              <a:t>На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записуют</a:t>
            </a:r>
            <a:r>
              <a:rPr lang="uk-UA" sz="2400" dirty="0"/>
              <a:t>ь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інформацію</a:t>
            </a:r>
            <a:r>
              <a:rPr lang="ru-RU" sz="2400" dirty="0" smtClean="0"/>
              <a:t> </a:t>
            </a:r>
            <a:r>
              <a:rPr lang="ru-RU" sz="2400" dirty="0"/>
              <a:t>на </a:t>
            </a:r>
            <a:r>
              <a:rPr lang="ru-RU" sz="2400" dirty="0" smtClean="0"/>
              <a:t>шар </a:t>
            </a:r>
            <a:r>
              <a:rPr lang="ru-RU" sz="2400" dirty="0" err="1" smtClean="0"/>
              <a:t>мінерального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матеріалу</a:t>
            </a:r>
            <a:r>
              <a:rPr lang="ru-RU" sz="2400" dirty="0" smtClean="0"/>
              <a:t>, </a:t>
            </a:r>
            <a:r>
              <a:rPr lang="ru-RU" sz="2400" dirty="0" err="1" smtClean="0"/>
              <a:t>подібного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каменю</a:t>
            </a:r>
            <a:r>
              <a:rPr lang="ru-RU" sz="2400" dirty="0"/>
              <a:t>. </a:t>
            </a:r>
            <a:r>
              <a:rPr lang="ru-RU" sz="2400" dirty="0" err="1" smtClean="0"/>
              <a:t>Виробник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гарантує</a:t>
            </a:r>
            <a:r>
              <a:rPr lang="ru-RU" sz="2400" dirty="0" smtClean="0"/>
              <a:t> </a:t>
            </a:r>
            <a:r>
              <a:rPr lang="ru-RU" sz="2400" dirty="0" err="1" smtClean="0"/>
              <a:t>збереження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файлів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протягом</a:t>
            </a:r>
            <a:r>
              <a:rPr lang="ru-RU" sz="2400" dirty="0" smtClean="0"/>
              <a:t> </a:t>
            </a:r>
            <a:r>
              <a:rPr lang="ru-RU" sz="2400" dirty="0"/>
              <a:t>1000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.</a:t>
            </a:r>
            <a:endParaRPr lang="ru-RU" sz="2400" dirty="0"/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615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805264"/>
            <a:ext cx="8183880" cy="2297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Так виглядає накопичувач </a:t>
            </a:r>
            <a:r>
              <a:rPr lang="en-US" b="1" dirty="0"/>
              <a:t>USB Flash </a:t>
            </a:r>
            <a:r>
              <a:rPr lang="ru-RU" b="1" dirty="0" err="1"/>
              <a:t>Memory</a:t>
            </a:r>
            <a:r>
              <a:rPr lang="ru-RU" b="1" dirty="0"/>
              <a:t> </a:t>
            </a:r>
            <a:r>
              <a:rPr lang="ru-RU" b="1" dirty="0" err="1"/>
              <a:t>Vault</a:t>
            </a:r>
            <a:r>
              <a:rPr lang="ru-RU" b="1" dirty="0"/>
              <a:t> </a:t>
            </a:r>
            <a:r>
              <a:rPr lang="uk-UA" dirty="0" smtClean="0"/>
              <a:t>від виробника </a:t>
            </a:r>
            <a:r>
              <a:rPr lang="de-DE" b="1" dirty="0" err="1" smtClean="0"/>
              <a:t>SanDisk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6042" y="1772816"/>
            <a:ext cx="4512222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6361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989320"/>
            <a:ext cx="81838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algn="just"/>
            <a:r>
              <a:rPr lang="uk-UA" dirty="0"/>
              <a:t>Так виглядає накопичувач </a:t>
            </a:r>
            <a:r>
              <a:rPr lang="ru-RU" dirty="0"/>
              <a:t>на </a:t>
            </a:r>
            <a:r>
              <a:rPr lang="ru-RU" b="1" dirty="0" smtClean="0"/>
              <a:t>диску </a:t>
            </a:r>
            <a:r>
              <a:rPr lang="ru-RU" b="1" dirty="0"/>
              <a:t>з </a:t>
            </a:r>
            <a:r>
              <a:rPr lang="ru-RU" b="1" dirty="0" err="1"/>
              <a:t>спеціального</a:t>
            </a:r>
            <a:r>
              <a:rPr lang="ru-RU" b="1" dirty="0"/>
              <a:t> </a:t>
            </a:r>
            <a:r>
              <a:rPr lang="ru-RU" b="1" dirty="0" err="1" smtClean="0"/>
              <a:t>скла</a:t>
            </a:r>
            <a:r>
              <a:rPr lang="ru-RU" dirty="0" smtClean="0"/>
              <a:t> </a:t>
            </a:r>
            <a:r>
              <a:rPr lang="uk-UA" dirty="0" smtClean="0"/>
              <a:t>від німецького виробника компанії </a:t>
            </a:r>
            <a:r>
              <a:rPr lang="ru-RU" dirty="0" err="1" smtClean="0"/>
              <a:t>Syylex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28863" y="2021963"/>
            <a:ext cx="4486275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411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989320"/>
            <a:ext cx="81838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/>
          <a:lstStyle/>
          <a:p>
            <a:r>
              <a:rPr lang="uk-UA" dirty="0"/>
              <a:t>Так виглядає </a:t>
            </a:r>
            <a:r>
              <a:rPr lang="uk-UA" dirty="0" smtClean="0"/>
              <a:t>розріз </a:t>
            </a:r>
            <a:r>
              <a:rPr lang="ru-RU" dirty="0" err="1" smtClean="0"/>
              <a:t>кам</a:t>
            </a:r>
            <a:r>
              <a:rPr lang="en-US" dirty="0" smtClean="0"/>
              <a:t>’</a:t>
            </a:r>
            <a:r>
              <a:rPr lang="ru-RU" dirty="0" err="1" smtClean="0"/>
              <a:t>яного</a:t>
            </a:r>
            <a:r>
              <a:rPr lang="ru-RU" dirty="0" smtClean="0"/>
              <a:t> </a:t>
            </a:r>
            <a:r>
              <a:rPr lang="de-DE" dirty="0" smtClean="0"/>
              <a:t>M-Disc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81163" y="1009650"/>
            <a:ext cx="578167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1097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949280"/>
            <a:ext cx="8183880" cy="857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Вигляд</a:t>
            </a:r>
            <a:r>
              <a:rPr lang="ru-RU" b="1" dirty="0" smtClean="0"/>
              <a:t> </a:t>
            </a:r>
            <a:r>
              <a:rPr lang="ru-RU" b="1" dirty="0" err="1" smtClean="0"/>
              <a:t>SDCard</a:t>
            </a:r>
            <a:r>
              <a:rPr lang="ru-RU" b="1" dirty="0" smtClean="0"/>
              <a:t> </a:t>
            </a:r>
            <a:r>
              <a:rPr lang="ru-RU" b="1" dirty="0" err="1"/>
              <a:t>Write</a:t>
            </a:r>
            <a:r>
              <a:rPr lang="ru-RU" b="1" dirty="0"/>
              <a:t> </a:t>
            </a:r>
            <a:r>
              <a:rPr lang="ru-RU" b="1" dirty="0" err="1"/>
              <a:t>Once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 smtClean="0"/>
              <a:t>Toshiba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8438" y="1141413"/>
            <a:ext cx="3667125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9165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989320"/>
            <a:ext cx="81838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Вигляд</a:t>
            </a:r>
            <a:r>
              <a:rPr lang="ru-RU" dirty="0" smtClean="0"/>
              <a:t> LTO-5. </a:t>
            </a:r>
            <a:r>
              <a:rPr lang="ru-RU" dirty="0" err="1" smtClean="0"/>
              <a:t>Пристрій</a:t>
            </a:r>
            <a:r>
              <a:rPr lang="ru-RU" dirty="0" smtClean="0"/>
              <a:t> </a:t>
            </a:r>
            <a:r>
              <a:rPr lang="ru-RU" dirty="0"/>
              <a:t>LTO </a:t>
            </a:r>
            <a:r>
              <a:rPr lang="ru-RU" dirty="0" smtClean="0"/>
              <a:t>-6 з</a:t>
            </a:r>
            <a:r>
              <a:rPr lang="en-US" dirty="0" smtClean="0"/>
              <a:t>’</a:t>
            </a:r>
            <a:r>
              <a:rPr lang="ru-RU" dirty="0" smtClean="0"/>
              <a:t>явиться до </a:t>
            </a:r>
            <a:r>
              <a:rPr lang="ru-RU" dirty="0" err="1" smtClean="0"/>
              <a:t>кінця</a:t>
            </a:r>
            <a:r>
              <a:rPr lang="ru-RU" dirty="0" smtClean="0"/>
              <a:t> 2012 року.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ємність</a:t>
            </a:r>
            <a:r>
              <a:rPr lang="ru-RU" dirty="0" smtClean="0"/>
              <a:t> буде </a:t>
            </a:r>
            <a:r>
              <a:rPr lang="ru-RU" dirty="0" err="1" smtClean="0"/>
              <a:t>складати</a:t>
            </a:r>
            <a:r>
              <a:rPr lang="ru-RU" b="1" i="1" dirty="0" smtClean="0"/>
              <a:t> </a:t>
            </a:r>
            <a:r>
              <a:rPr lang="ru-RU" dirty="0"/>
              <a:t>8 </a:t>
            </a:r>
            <a:r>
              <a:rPr lang="ru-RU" dirty="0" smtClean="0"/>
              <a:t>Тбайт</a:t>
            </a:r>
            <a:r>
              <a:rPr lang="en-US" dirty="0" smtClean="0"/>
              <a:t>, </a:t>
            </a:r>
            <a:r>
              <a:rPr lang="ru-RU" dirty="0" err="1" smtClean="0"/>
              <a:t>максимальн</a:t>
            </a:r>
            <a:r>
              <a:rPr lang="en-US" dirty="0"/>
              <a:t>a</a:t>
            </a:r>
            <a:r>
              <a:rPr lang="ru-RU" dirty="0" smtClean="0"/>
              <a:t>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/>
              <a:t>до 525 Мбайт/с.</a:t>
            </a:r>
            <a:r>
              <a:rPr lang="ru-RU" dirty="0" smtClean="0"/>
              <a:t> 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pPr algn="just"/>
            <a:r>
              <a:rPr lang="uk-UA" dirty="0" smtClean="0"/>
              <a:t>Зауважимо на появу в недалекому майбутньому голографічних дисків!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6" y="2860978"/>
            <a:ext cx="6105525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6718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1286</TotalTime>
  <Words>300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Слайд 1</vt:lpstr>
      <vt:lpstr>Пам’ять на століття: тисячолітній накопичувач! </vt:lpstr>
      <vt:lpstr>Інформаційний бум! Як зберегти інформацію для наступних поколінь?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less</dc:creator>
  <cp:lastModifiedBy>mama</cp:lastModifiedBy>
  <cp:revision>64</cp:revision>
  <dcterms:created xsi:type="dcterms:W3CDTF">2012-08-16T08:21:29Z</dcterms:created>
  <dcterms:modified xsi:type="dcterms:W3CDTF">2015-09-27T21:02:40Z</dcterms:modified>
</cp:coreProperties>
</file>